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75" d="100"/>
          <a:sy n="75" d="100"/>
        </p:scale>
        <p:origin x="-1236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10/03/33</a:t>
            </a:fld>
            <a:endParaRPr lang="ar-SA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683568" y="3140968"/>
            <a:ext cx="4896544" cy="92333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solidFill>
                    <a:schemeClr val="bg1"/>
                  </a:solidFill>
                  <a:prstDash val="solid"/>
                </a:ln>
                <a:solidFill>
                  <a:srgbClr val="00863D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كتاب النشاط</a:t>
            </a:r>
            <a:endParaRPr lang="ar-SA" sz="5400" b="1" dirty="0">
              <a:ln w="31550" cmpd="sng">
                <a:solidFill>
                  <a:schemeClr val="bg1"/>
                </a:solidFill>
                <a:prstDash val="solid"/>
              </a:ln>
              <a:solidFill>
                <a:srgbClr val="00863D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7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9"/>
            <a:ext cx="9144000" cy="140914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9"/>
            <a:ext cx="9144000" cy="187220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7"/>
            <a:ext cx="9144000" cy="3645023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" r="9183"/>
          <a:stretch/>
        </p:blipFill>
        <p:spPr>
          <a:xfrm>
            <a:off x="6156176" y="3732351"/>
            <a:ext cx="2987824" cy="54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0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455" y="1"/>
            <a:ext cx="2483545" cy="620688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51" y="63536"/>
            <a:ext cx="6449541" cy="55715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417"/>
            <a:ext cx="9144000" cy="369668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" y="4293098"/>
            <a:ext cx="9144000" cy="2564902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4271764" y="1420168"/>
            <a:ext cx="8763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منائر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4283968" y="1907530"/>
            <a:ext cx="935037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نائم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355976" y="2353618"/>
            <a:ext cx="87014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مليئة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427984" y="2852936"/>
            <a:ext cx="744959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زئير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355976" y="3359845"/>
            <a:ext cx="81917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مائدة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283968" y="3863901"/>
            <a:ext cx="919087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</a:rPr>
              <a:t>موئل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67544" y="1465188"/>
            <a:ext cx="248947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منائر المسجد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مرتفعة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967036" y="1952551"/>
            <a:ext cx="158874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الولد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نائم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95536" y="2447851"/>
            <a:ext cx="259779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الثلاجة مليئة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بالطعام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11560" y="2925688"/>
            <a:ext cx="227858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سمعت زئير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الأسد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611560" y="3381301"/>
            <a:ext cx="22105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مائدة الطعام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منوعة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755576" y="3863901"/>
            <a:ext cx="2034431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وطني موئل </a:t>
            </a: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العزة .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4102868" y="4944020"/>
            <a:ext cx="97318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مدائن</a:t>
            </a:r>
            <a:endParaRPr lang="ar-SA" sz="36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1259632" y="4941168"/>
            <a:ext cx="105787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</a:rPr>
              <a:t>صنائع</a:t>
            </a:r>
            <a:endParaRPr lang="ar-SA" sz="36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4211960" y="5448076"/>
            <a:ext cx="88111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فئة</a:t>
            </a:r>
            <a:endParaRPr lang="ar-SA" sz="36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331640" y="5445224"/>
            <a:ext cx="985863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</a:rPr>
              <a:t>سيئة</a:t>
            </a:r>
            <a:endParaRPr lang="ar-SA" sz="36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4211960" y="5949280"/>
            <a:ext cx="913855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مليئة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1403648" y="5949280"/>
            <a:ext cx="79208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بيئة</a:t>
            </a:r>
            <a:endParaRPr lang="ar-SA" sz="36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102868" y="6456189"/>
            <a:ext cx="104519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ناشئون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1259632" y="6428805"/>
            <a:ext cx="1057871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</a:rPr>
              <a:t>سيئون</a:t>
            </a:r>
          </a:p>
        </p:txBody>
      </p:sp>
    </p:spTree>
    <p:extLst>
      <p:ext uri="{BB962C8B-B14F-4D97-AF65-F5344CB8AC3E}">
        <p14:creationId xmlns:p14="http://schemas.microsoft.com/office/powerpoint/2010/main" val="284760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" y="0"/>
            <a:ext cx="9144000" cy="72351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92696"/>
            <a:ext cx="2222502" cy="101848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8" y="1772816"/>
            <a:ext cx="9144000" cy="486916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7740352" y="1916832"/>
            <a:ext cx="916658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</a:rPr>
              <a:t>سُئٍل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475656" y="1941885"/>
            <a:ext cx="127389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الرائعة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915816" y="2651745"/>
            <a:ext cx="979984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مئذنة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575472" y="3284984"/>
            <a:ext cx="129267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فتطمئن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330553" y="3933056"/>
            <a:ext cx="1345903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الناشئون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275856" y="3983583"/>
            <a:ext cx="1062234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العمال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049316" y="5517604"/>
            <a:ext cx="131477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المضيئة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5496" y="5517604"/>
            <a:ext cx="141791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للمبتدئين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524328" y="6165304"/>
            <a:ext cx="1463638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السائرين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8457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0"/>
            <a:ext cx="7812361" cy="54868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1" cy="619268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352927" cy="54006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2001961" y="695548"/>
            <a:ext cx="465827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النصوص الإملائية في دليل المعلم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9504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2674"/>
            <a:ext cx="2915816" cy="93805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792161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9081"/>
            <a:ext cx="9144000" cy="4500827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395536" y="3575869"/>
            <a:ext cx="740633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7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تحتفل بلادي في يومها الوطني بنهضتها وتقدمها </a:t>
            </a:r>
            <a:r>
              <a:rPr lang="ar-SA" sz="27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الحضاري .</a:t>
            </a:r>
            <a:endParaRPr lang="ar-SA" sz="27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95536" y="4511973"/>
            <a:ext cx="740633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7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تحتفل بلادي في يومها الوطني بنهضتها وتقدمها </a:t>
            </a:r>
            <a:r>
              <a:rPr lang="ar-SA" sz="27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الحضاري .</a:t>
            </a:r>
            <a:endParaRPr lang="ar-SA" sz="27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5448077"/>
            <a:ext cx="740633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7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تحتفل بلادي في يومها الوطني بنهضتها وتقدمها </a:t>
            </a:r>
            <a:r>
              <a:rPr lang="ar-SA" sz="27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الحضاري .</a:t>
            </a:r>
            <a:endParaRPr lang="ar-SA" sz="27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1269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7"/>
          <a:stretch/>
        </p:blipFill>
        <p:spPr>
          <a:xfrm>
            <a:off x="107504" y="51509"/>
            <a:ext cx="6963379" cy="733694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7" y="0"/>
            <a:ext cx="2267744" cy="83671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53" y="908720"/>
            <a:ext cx="7799294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7" y="0"/>
            <a:ext cx="1907704" cy="53607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5064"/>
            <a:ext cx="7056784" cy="47101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5" y="597765"/>
            <a:ext cx="9082293" cy="69603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" y="1293801"/>
            <a:ext cx="9144000" cy="2783271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" y="4098032"/>
            <a:ext cx="9144000" cy="2759968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3913022"/>
            <a:ext cx="9144000" cy="164050"/>
          </a:xfrm>
          <a:prstGeom prst="rect">
            <a:avLst/>
          </a:prstGeom>
        </p:spPr>
      </p:pic>
      <p:sp>
        <p:nvSpPr>
          <p:cNvPr id="9" name="مستطيل 8"/>
          <p:cNvSpPr/>
          <p:nvPr/>
        </p:nvSpPr>
        <p:spPr>
          <a:xfrm>
            <a:off x="7380312" y="2686869"/>
            <a:ext cx="66417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كل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6435675" y="3065537"/>
            <a:ext cx="944637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بمعامله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932040" y="3503861"/>
            <a:ext cx="122413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ـالواجهات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043608" y="2676923"/>
            <a:ext cx="91385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الكسرة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6084168" y="4727996"/>
            <a:ext cx="69726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أخيك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5796136" y="5290741"/>
            <a:ext cx="930201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مدينتين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5915273" y="5808116"/>
            <a:ext cx="139303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المتطوعين</a:t>
            </a:r>
            <a:endParaRPr lang="ar-SA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724128" y="6359451"/>
            <a:ext cx="68327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أبيك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043608" y="3071813"/>
            <a:ext cx="91385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الكسرة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1043608" y="3503861"/>
            <a:ext cx="91385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الكسرة</a:t>
            </a:r>
          </a:p>
        </p:txBody>
      </p:sp>
    </p:spTree>
    <p:extLst>
      <p:ext uri="{BB962C8B-B14F-4D97-AF65-F5344CB8AC3E}">
        <p14:creationId xmlns:p14="http://schemas.microsoft.com/office/powerpoint/2010/main" val="197543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6434"/>
            <a:ext cx="9144000" cy="302895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3663485"/>
            <a:ext cx="9144000" cy="164050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663485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3851920" y="1484784"/>
            <a:ext cx="1020093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البيت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051720" y="1484784"/>
            <a:ext cx="99670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مفرد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1520" y="1484784"/>
            <a:ext cx="985292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الكسرة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635896" y="1992659"/>
            <a:ext cx="1339119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المعتمرين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475656" y="1988840"/>
            <a:ext cx="201622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جمع مذكر سالم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23528" y="1988840"/>
            <a:ext cx="83234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851920" y="2537346"/>
            <a:ext cx="1091807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شيخين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123728" y="2554808"/>
            <a:ext cx="77383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مثنى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4003972" y="3145879"/>
            <a:ext cx="71204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أبيك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115616" y="3140968"/>
            <a:ext cx="276716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7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من الأسماء الخمسة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403648" y="4653136"/>
            <a:ext cx="414223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6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الدولة تصرف على جامعات المملكة . </a:t>
            </a:r>
            <a:endParaRPr lang="ar-SA" sz="26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289846" y="5229200"/>
            <a:ext cx="257018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6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ندعو للجنود </a:t>
            </a:r>
            <a:r>
              <a:rPr lang="ar-SA" sz="26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بالثبات .</a:t>
            </a:r>
            <a:endParaRPr lang="ar-SA" sz="26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763688" y="5811539"/>
            <a:ext cx="331236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6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البناء يعتمد على </a:t>
            </a:r>
            <a:r>
              <a:rPr lang="ar-SA" sz="26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المهندسين .</a:t>
            </a:r>
            <a:endParaRPr lang="ar-SA" sz="26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691680" y="6384180"/>
            <a:ext cx="354406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الجيش قبض على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الجنديين . 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23528" y="3143821"/>
            <a:ext cx="83234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323528" y="2567757"/>
            <a:ext cx="83234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الياء</a:t>
            </a:r>
            <a:endParaRPr lang="ar-SA" sz="24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945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48339"/>
            <a:ext cx="9143999" cy="4809661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4067944" y="3647877"/>
            <a:ext cx="36004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حب الوطن من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الإيمان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603824" y="5016029"/>
            <a:ext cx="370448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حب الوطن ليس في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الشعارات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607270" y="6312173"/>
            <a:ext cx="484505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بعض المواطنين مقصر في حق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الوطن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827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0"/>
            <a:ext cx="2267744" cy="90872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14"/>
            <a:ext cx="6901475" cy="92003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3312368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1089"/>
            <a:ext cx="9144000" cy="2658300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2069058" y="1556792"/>
            <a:ext cx="25749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مكة مهبط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الوحي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609452" y="2639765"/>
            <a:ext cx="303455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حب الوطن من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الإيمان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187624" y="3140968"/>
            <a:ext cx="339459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مكة والمدينة أقدس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البقاع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79512" y="3719884"/>
            <a:ext cx="457428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العبث بالوطن يفتقد لتقدير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المسؤولية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899592" y="2135709"/>
            <a:ext cx="378219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عشت في وطني مدارج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الصبا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cxnSp>
        <p:nvCxnSpPr>
          <p:cNvPr id="19" name="رابط مستقيم 18"/>
          <p:cNvCxnSpPr/>
          <p:nvPr/>
        </p:nvCxnSpPr>
        <p:spPr>
          <a:xfrm flipH="1">
            <a:off x="4030166" y="5445224"/>
            <a:ext cx="7956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مستقيم 19"/>
          <p:cNvCxnSpPr/>
          <p:nvPr/>
        </p:nvCxnSpPr>
        <p:spPr>
          <a:xfrm flipH="1">
            <a:off x="7596336" y="6093296"/>
            <a:ext cx="6858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مستقيم 20"/>
          <p:cNvCxnSpPr/>
          <p:nvPr/>
        </p:nvCxnSpPr>
        <p:spPr>
          <a:xfrm flipH="1">
            <a:off x="4750246" y="6669360"/>
            <a:ext cx="90187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07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11" y="0"/>
            <a:ext cx="2602689" cy="86364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186" y="134044"/>
            <a:ext cx="2232248" cy="81582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" y="949866"/>
            <a:ext cx="9144000" cy="175905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12" y="2738967"/>
            <a:ext cx="9144000" cy="2736304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12" y="5475271"/>
            <a:ext cx="9144000" cy="138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3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36" y="28848"/>
            <a:ext cx="9144000" cy="3311511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6" y="3284984"/>
            <a:ext cx="9144000" cy="3573016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716016" y="689050"/>
            <a:ext cx="3024335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المكان الذي أعيش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فيه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1412776"/>
            <a:ext cx="245792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الشوق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للوطن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076056" y="2063700"/>
            <a:ext cx="259228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تولي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المسؤولية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835696" y="2780928"/>
            <a:ext cx="234203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استرجاع </a:t>
            </a:r>
            <a:r>
              <a:rPr lang="ar-SA" sz="28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الماضي .</a:t>
            </a:r>
            <a:endParaRPr lang="ar-SA" sz="28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 flipH="1">
            <a:off x="5288532" y="4653136"/>
            <a:ext cx="6516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مستقيم 17"/>
          <p:cNvCxnSpPr/>
          <p:nvPr/>
        </p:nvCxnSpPr>
        <p:spPr>
          <a:xfrm flipH="1">
            <a:off x="6656684" y="5733256"/>
            <a:ext cx="5796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flipH="1">
            <a:off x="4030166" y="6741368"/>
            <a:ext cx="7956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16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051720" y="3989411"/>
            <a:ext cx="122413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الشوق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5179814" y="4005064"/>
            <a:ext cx="133640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المعطاء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292080" y="4509120"/>
            <a:ext cx="1152128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الحنين</a:t>
            </a:r>
            <a:endParaRPr lang="ar-SA" sz="2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63688" y="5661248"/>
            <a:ext cx="17659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بسط الوجه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797918" y="4583980"/>
            <a:ext cx="1621954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مرآة بلده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4932040" y="5661248"/>
            <a:ext cx="172876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مهد أحلامي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979712" y="5088036"/>
            <a:ext cx="1242392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الشعور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932040" y="6237312"/>
            <a:ext cx="1872778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دوحة الوئام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5004048" y="5085184"/>
            <a:ext cx="165618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  <a:latin typeface="Courier New" pitchFamily="49" charset="0"/>
                <a:cs typeface="+mj-cs"/>
              </a:rPr>
              <a:t>واحة الأمن</a:t>
            </a:r>
          </a:p>
        </p:txBody>
      </p:sp>
    </p:spTree>
    <p:extLst>
      <p:ext uri="{BB962C8B-B14F-4D97-AF65-F5344CB8AC3E}">
        <p14:creationId xmlns:p14="http://schemas.microsoft.com/office/powerpoint/2010/main" val="323716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65952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6792"/>
            <a:ext cx="9144000" cy="5301208"/>
          </a:xfrm>
          <a:prstGeom prst="rect">
            <a:avLst/>
          </a:prstGeo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263"/>
            <a:ext cx="4067944" cy="97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مستطيل 12"/>
          <p:cNvSpPr/>
          <p:nvPr/>
        </p:nvSpPr>
        <p:spPr>
          <a:xfrm>
            <a:off x="179512" y="3071813"/>
            <a:ext cx="8496944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Courier New" pitchFamily="49" charset="0"/>
                <a:cs typeface="+mj-cs"/>
              </a:rPr>
              <a:t>انتهت بحمد الله الوحدة الأولى من كتاب النشاط</a:t>
            </a:r>
            <a:endParaRPr lang="ar-SA" sz="4000" b="1" dirty="0">
              <a:solidFill>
                <a:srgbClr val="FF0000"/>
              </a:solidFill>
              <a:latin typeface="Courier New" pitchFamily="49" charset="0"/>
              <a:cs typeface="+mj-cs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95536" y="6381328"/>
            <a:ext cx="1480356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 smtClean="0">
                <a:solidFill>
                  <a:schemeClr val="tx1"/>
                </a:solidFill>
                <a:latin typeface="Courier New" pitchFamily="49" charset="0"/>
                <a:cs typeface="+mj-cs"/>
              </a:rPr>
              <a:t>أبو سعد البلوي</a:t>
            </a:r>
            <a:endParaRPr lang="ar-SA" b="1" dirty="0">
              <a:solidFill>
                <a:schemeClr val="tx1"/>
              </a:solidFill>
              <a:latin typeface="Courier New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057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43"/>
            <a:ext cx="9144000" cy="216769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32856"/>
            <a:ext cx="9128787" cy="321934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13" y="5278558"/>
            <a:ext cx="9144000" cy="157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99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" y="0"/>
            <a:ext cx="9126240" cy="70392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703926"/>
            <a:ext cx="6336705" cy="6154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2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528" y="25896"/>
            <a:ext cx="2009472" cy="810815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0" r="1417"/>
          <a:stretch/>
        </p:blipFill>
        <p:spPr>
          <a:xfrm>
            <a:off x="1" y="1"/>
            <a:ext cx="7134528" cy="980727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980728"/>
            <a:ext cx="9143998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6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0"/>
            <a:ext cx="2339752" cy="764703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5" y="44626"/>
            <a:ext cx="6804248" cy="720078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3"/>
            <a:ext cx="9144000" cy="60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4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0"/>
            <a:ext cx="1979712" cy="755029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2657"/>
            <a:ext cx="7164289" cy="59015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771"/>
            <a:ext cx="9129779" cy="6102971"/>
          </a:xfrm>
          <a:prstGeom prst="rect">
            <a:avLst/>
          </a:prstGeom>
        </p:spPr>
      </p:pic>
      <p:sp>
        <p:nvSpPr>
          <p:cNvPr id="6" name="مستطيل 5"/>
          <p:cNvSpPr/>
          <p:nvPr/>
        </p:nvSpPr>
        <p:spPr>
          <a:xfrm>
            <a:off x="1691680" y="1249114"/>
            <a:ext cx="5904656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عمل المهندسون خرائط الأبنية إلا </a:t>
            </a:r>
            <a:r>
              <a:rPr lang="ar-SA" sz="2800" b="1" dirty="0" smtClean="0">
                <a:solidFill>
                  <a:srgbClr val="FF0000"/>
                </a:solidFill>
              </a:rPr>
              <a:t>خريطةً واحدةً 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691680" y="2420888"/>
            <a:ext cx="576178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انصرف الأطباء إلى منازلهم إلا </a:t>
            </a:r>
            <a:r>
              <a:rPr lang="ar-SA" sz="2800" b="1" dirty="0" smtClean="0">
                <a:solidFill>
                  <a:srgbClr val="FF0000"/>
                </a:solidFill>
              </a:rPr>
              <a:t>الطبيبَ المناوب 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315816" y="3719885"/>
            <a:ext cx="5143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تصدق الطفل بنقوده على المحتاج إلا </a:t>
            </a:r>
            <a:r>
              <a:rPr lang="ar-SA" sz="2800" b="1" dirty="0" smtClean="0">
                <a:solidFill>
                  <a:srgbClr val="FF0000"/>
                </a:solidFill>
              </a:rPr>
              <a:t>ريالاً 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331640" y="5016028"/>
            <a:ext cx="6435651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اشترك الأصدقاء في الرحلة المدرسية إلا </a:t>
            </a:r>
            <a:r>
              <a:rPr lang="ar-SA" sz="2800" b="1" dirty="0" smtClean="0">
                <a:solidFill>
                  <a:srgbClr val="FF0000"/>
                </a:solidFill>
              </a:rPr>
              <a:t>حسامًا .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747864" y="6240165"/>
            <a:ext cx="51435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rgbClr val="FF0000"/>
                </a:solidFill>
              </a:rPr>
              <a:t>حضر المدعوات الحفل إلا </a:t>
            </a:r>
            <a:r>
              <a:rPr lang="ar-SA" sz="2800" b="1" dirty="0" smtClean="0">
                <a:solidFill>
                  <a:srgbClr val="FF0000"/>
                </a:solidFill>
              </a:rPr>
              <a:t>واحدةً .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0"/>
            <a:ext cx="2051720" cy="69269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" y="44624"/>
            <a:ext cx="6876256" cy="72008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4537"/>
            <a:ext cx="9144000" cy="3220527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4" y="4005064"/>
            <a:ext cx="9144000" cy="2837801"/>
          </a:xfrm>
          <a:prstGeom prst="rect">
            <a:avLst/>
          </a:prstGeom>
        </p:spPr>
      </p:pic>
      <p:sp>
        <p:nvSpPr>
          <p:cNvPr id="14" name="مستطيل 13"/>
          <p:cNvSpPr/>
          <p:nvPr/>
        </p:nvSpPr>
        <p:spPr>
          <a:xfrm>
            <a:off x="1364977" y="4581128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القاضي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318369" y="5157192"/>
            <a:ext cx="17526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المعماري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259632" y="5661248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الراعي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259632" y="6237312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المحامي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5627712" y="4653136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العلا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5627712" y="5171802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الرؤى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5627712" y="5661248"/>
            <a:ext cx="1752600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جدوى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5583262" y="6285185"/>
            <a:ext cx="175260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solidFill>
                  <a:srgbClr val="FF0000"/>
                </a:solidFill>
              </a:rPr>
              <a:t>فتى</a:t>
            </a:r>
          </a:p>
        </p:txBody>
      </p:sp>
    </p:spTree>
    <p:extLst>
      <p:ext uri="{BB962C8B-B14F-4D97-AF65-F5344CB8AC3E}">
        <p14:creationId xmlns:p14="http://schemas.microsoft.com/office/powerpoint/2010/main" val="182596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735" y="11945"/>
            <a:ext cx="2483545" cy="824111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r="1"/>
          <a:stretch/>
        </p:blipFill>
        <p:spPr>
          <a:xfrm>
            <a:off x="0" y="44624"/>
            <a:ext cx="6640735" cy="628379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06" y="548681"/>
            <a:ext cx="2534939" cy="792088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70"/>
            <a:ext cx="9124281" cy="551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8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255</Words>
  <Application>Microsoft Office PowerPoint</Application>
  <PresentationFormat>عرض على الشاشة (3:4)‏</PresentationFormat>
  <Paragraphs>96</Paragraphs>
  <Slides>23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4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33</cp:revision>
  <dcterms:created xsi:type="dcterms:W3CDTF">2011-12-29T22:57:16Z</dcterms:created>
  <dcterms:modified xsi:type="dcterms:W3CDTF">2012-02-02T10:33:27Z</dcterms:modified>
</cp:coreProperties>
</file>