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60" r:id="rId2"/>
    <p:sldId id="256" r:id="rId3"/>
    <p:sldId id="257" r:id="rId4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>
        <p:scale>
          <a:sx n="100" d="100"/>
          <a:sy n="100" d="100"/>
        </p:scale>
        <p:origin x="78" y="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34970-F325-4D0F-A804-F5835D541D91}" type="datetimeFigureOut">
              <a:rPr lang="ar-SA" smtClean="0"/>
              <a:t>15/12/1432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02F3E-40E4-44AD-8A3D-BBC8CC4CFF72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34970-F325-4D0F-A804-F5835D541D91}" type="datetimeFigureOut">
              <a:rPr lang="ar-SA" smtClean="0"/>
              <a:t>15/12/1432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02F3E-40E4-44AD-8A3D-BBC8CC4CFF72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34970-F325-4D0F-A804-F5835D541D91}" type="datetimeFigureOut">
              <a:rPr lang="ar-SA" smtClean="0"/>
              <a:t>15/12/1432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02F3E-40E4-44AD-8A3D-BBC8CC4CFF72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34970-F325-4D0F-A804-F5835D541D91}" type="datetimeFigureOut">
              <a:rPr lang="ar-SA" smtClean="0"/>
              <a:t>15/12/1432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02F3E-40E4-44AD-8A3D-BBC8CC4CFF72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34970-F325-4D0F-A804-F5835D541D91}" type="datetimeFigureOut">
              <a:rPr lang="ar-SA" smtClean="0"/>
              <a:t>15/12/1432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02F3E-40E4-44AD-8A3D-BBC8CC4CFF72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34970-F325-4D0F-A804-F5835D541D91}" type="datetimeFigureOut">
              <a:rPr lang="ar-SA" smtClean="0"/>
              <a:t>15/12/1432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02F3E-40E4-44AD-8A3D-BBC8CC4CFF72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34970-F325-4D0F-A804-F5835D541D91}" type="datetimeFigureOut">
              <a:rPr lang="ar-SA" smtClean="0"/>
              <a:t>15/12/1432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02F3E-40E4-44AD-8A3D-BBC8CC4CFF72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34970-F325-4D0F-A804-F5835D541D91}" type="datetimeFigureOut">
              <a:rPr lang="ar-SA" smtClean="0"/>
              <a:t>15/12/1432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02F3E-40E4-44AD-8A3D-BBC8CC4CFF72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34970-F325-4D0F-A804-F5835D541D91}" type="datetimeFigureOut">
              <a:rPr lang="ar-SA" smtClean="0"/>
              <a:t>15/12/1432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02F3E-40E4-44AD-8A3D-BBC8CC4CFF72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34970-F325-4D0F-A804-F5835D541D91}" type="datetimeFigureOut">
              <a:rPr lang="ar-SA" smtClean="0"/>
              <a:t>15/12/1432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02F3E-40E4-44AD-8A3D-BBC8CC4CFF72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34970-F325-4D0F-A804-F5835D541D91}" type="datetimeFigureOut">
              <a:rPr lang="ar-SA" smtClean="0"/>
              <a:t>15/12/1432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02F3E-40E4-44AD-8A3D-BBC8CC4CFF72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034970-F325-4D0F-A804-F5835D541D91}" type="datetimeFigureOut">
              <a:rPr lang="ar-SA" smtClean="0"/>
              <a:t>15/12/1432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C02F3E-40E4-44AD-8A3D-BBC8CC4CFF72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محتوى كتاب الطالب_16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9421" y="0"/>
            <a:ext cx="8385158" cy="6858000"/>
          </a:xfrm>
          <a:prstGeom prst="rect">
            <a:avLst/>
          </a:prstGeom>
        </p:spPr>
      </p:pic>
      <p:pic>
        <p:nvPicPr>
          <p:cNvPr id="4" name="صورة 3" descr="Snap_2011.11.11_22h16m47s_00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15816" y="4941168"/>
            <a:ext cx="4680520" cy="792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محتوى كتاب الطالب_16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9421" y="0"/>
            <a:ext cx="8385158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محتوى كتاب الطالب_16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9421" y="0"/>
            <a:ext cx="8385158" cy="6858000"/>
          </a:xfrm>
          <a:prstGeom prst="rect">
            <a:avLst/>
          </a:prstGeom>
        </p:spPr>
      </p:pic>
      <p:pic>
        <p:nvPicPr>
          <p:cNvPr id="3" name="صورة 2" descr="Snap_2011.11.11_22h19m06s_00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46834" y="1844824"/>
            <a:ext cx="5184577" cy="1440160"/>
          </a:xfrm>
          <a:prstGeom prst="rect">
            <a:avLst/>
          </a:prstGeom>
        </p:spPr>
      </p:pic>
      <p:pic>
        <p:nvPicPr>
          <p:cNvPr id="4" name="صورة 3" descr="Snap_2011.11.11_22h21m25s_009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44391" y="3789040"/>
            <a:ext cx="4464496" cy="12241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0</Words>
  <Application>Microsoft Office PowerPoint</Application>
  <PresentationFormat>عرض على الشاشة (3:4)‏</PresentationFormat>
  <Paragraphs>0</Paragraphs>
  <Slides>3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3</vt:i4>
      </vt:variant>
    </vt:vector>
  </HeadingPairs>
  <TitlesOfParts>
    <vt:vector size="4" baseType="lpstr">
      <vt:lpstr>سمة Office</vt:lpstr>
      <vt:lpstr>الشريحة 1</vt:lpstr>
      <vt:lpstr>الشريحة 2</vt:lpstr>
      <vt:lpstr>الشريحة 3</vt:lpstr>
    </vt:vector>
  </TitlesOfParts>
  <Company>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PC</dc:creator>
  <cp:lastModifiedBy>PC</cp:lastModifiedBy>
  <cp:revision>6</cp:revision>
  <dcterms:created xsi:type="dcterms:W3CDTF">2011-11-11T18:18:12Z</dcterms:created>
  <dcterms:modified xsi:type="dcterms:W3CDTF">2011-11-11T19:23:16Z</dcterms:modified>
</cp:coreProperties>
</file>