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62" r:id="rId2"/>
    <p:sldId id="256" r:id="rId3"/>
    <p:sldId id="257" r:id="rId4"/>
    <p:sldId id="263" r:id="rId5"/>
    <p:sldId id="258" r:id="rId6"/>
    <p:sldId id="259" r:id="rId7"/>
    <p:sldId id="260" r:id="rId8"/>
    <p:sldId id="261" r:id="rId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85125" autoAdjust="0"/>
  </p:normalViewPr>
  <p:slideViewPr>
    <p:cSldViewPr>
      <p:cViewPr>
        <p:scale>
          <a:sx n="96" d="100"/>
          <a:sy n="96" d="100"/>
        </p:scale>
        <p:origin x="-63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C6448-A4B9-439E-9F1E-95A776B7FC59}" type="datetimeFigureOut">
              <a:rPr lang="ar-SA" smtClean="0"/>
              <a:t>26/04/33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51B3B-7DD8-4F59-92BB-80EB2E6AED55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C6448-A4B9-439E-9F1E-95A776B7FC59}" type="datetimeFigureOut">
              <a:rPr lang="ar-SA" smtClean="0"/>
              <a:t>26/04/33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51B3B-7DD8-4F59-92BB-80EB2E6AED55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C6448-A4B9-439E-9F1E-95A776B7FC59}" type="datetimeFigureOut">
              <a:rPr lang="ar-SA" smtClean="0"/>
              <a:t>26/04/33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51B3B-7DD8-4F59-92BB-80EB2E6AED55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C6448-A4B9-439E-9F1E-95A776B7FC59}" type="datetimeFigureOut">
              <a:rPr lang="ar-SA" smtClean="0"/>
              <a:t>26/04/33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51B3B-7DD8-4F59-92BB-80EB2E6AED55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C6448-A4B9-439E-9F1E-95A776B7FC59}" type="datetimeFigureOut">
              <a:rPr lang="ar-SA" smtClean="0"/>
              <a:t>26/04/33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51B3B-7DD8-4F59-92BB-80EB2E6AED55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C6448-A4B9-439E-9F1E-95A776B7FC59}" type="datetimeFigureOut">
              <a:rPr lang="ar-SA" smtClean="0"/>
              <a:t>26/04/33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51B3B-7DD8-4F59-92BB-80EB2E6AED55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C6448-A4B9-439E-9F1E-95A776B7FC59}" type="datetimeFigureOut">
              <a:rPr lang="ar-SA" smtClean="0"/>
              <a:t>26/04/33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51B3B-7DD8-4F59-92BB-80EB2E6AED55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C6448-A4B9-439E-9F1E-95A776B7FC59}" type="datetimeFigureOut">
              <a:rPr lang="ar-SA" smtClean="0"/>
              <a:t>26/04/33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51B3B-7DD8-4F59-92BB-80EB2E6AED55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C6448-A4B9-439E-9F1E-95A776B7FC59}" type="datetimeFigureOut">
              <a:rPr lang="ar-SA" smtClean="0"/>
              <a:t>26/04/33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51B3B-7DD8-4F59-92BB-80EB2E6AED55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C6448-A4B9-439E-9F1E-95A776B7FC59}" type="datetimeFigureOut">
              <a:rPr lang="ar-SA" smtClean="0"/>
              <a:t>26/04/33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51B3B-7DD8-4F59-92BB-80EB2E6AED55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C6448-A4B9-439E-9F1E-95A776B7FC59}" type="datetimeFigureOut">
              <a:rPr lang="ar-SA" smtClean="0"/>
              <a:t>26/04/33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51B3B-7DD8-4F59-92BB-80EB2E6AED55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CC6448-A4B9-439E-9F1E-95A776B7FC59}" type="datetimeFigureOut">
              <a:rPr lang="ar-SA" smtClean="0"/>
              <a:t>26/04/33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351B3B-7DD8-4F59-92BB-80EB2E6AED55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ulfup.com/" TargetMode="External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ulfup.com/" TargetMode="External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9458" name="Picture 2" descr="C:\Users\Bader Computer\Pictures\p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672263"/>
          </a:xfrm>
          <a:prstGeom prst="rect">
            <a:avLst/>
          </a:prstGeom>
          <a:noFill/>
        </p:spPr>
      </p:pic>
      <p:sp>
        <p:nvSpPr>
          <p:cNvPr id="5" name="مستطيل 4"/>
          <p:cNvSpPr/>
          <p:nvPr/>
        </p:nvSpPr>
        <p:spPr>
          <a:xfrm>
            <a:off x="571472" y="571480"/>
            <a:ext cx="6072230" cy="55721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9459" name="Picture 3" descr="C:\Users\Bader Computer\Pictures\1312582283831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500042"/>
            <a:ext cx="6429420" cy="571504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pic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026" name="Picture 2" descr="http://www.qa44.com/upload/uploads/images/p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68" y="1"/>
            <a:ext cx="9122632" cy="6858000"/>
          </a:xfrm>
          <a:prstGeom prst="rect">
            <a:avLst/>
          </a:prstGeom>
          <a:noFill/>
        </p:spPr>
      </p:pic>
      <p:sp>
        <p:nvSpPr>
          <p:cNvPr id="6" name="مستطيل مستدير الزوايا 5"/>
          <p:cNvSpPr/>
          <p:nvPr/>
        </p:nvSpPr>
        <p:spPr>
          <a:xfrm>
            <a:off x="1285852" y="857232"/>
            <a:ext cx="5000660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600" dirty="0" smtClean="0">
                <a:latin typeface="Andalus" pitchFamily="18" charset="-78"/>
                <a:cs typeface="PT Simple Bold Ruled" pitchFamily="2" charset="-78"/>
              </a:rPr>
              <a:t>ورد الطائف </a:t>
            </a:r>
            <a:endParaRPr lang="ar-SA" sz="3600" dirty="0">
              <a:latin typeface="Andalus" pitchFamily="18" charset="-78"/>
              <a:cs typeface="PT Simple Bold Ruled" pitchFamily="2" charset="-78"/>
            </a:endParaRPr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428596" y="2714620"/>
            <a:ext cx="6215106" cy="3429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27" name="Picture 3" descr="C:\Users\Bader Computer\Pictures\131258228195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2777646"/>
            <a:ext cx="3143272" cy="2723056"/>
          </a:xfrm>
          <a:prstGeom prst="rect">
            <a:avLst/>
          </a:prstGeom>
          <a:noFill/>
        </p:spPr>
      </p:pic>
      <p:pic>
        <p:nvPicPr>
          <p:cNvPr id="1028" name="Picture 4" descr="C:\Users\Bader Computer\Pictures\1312583602363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1" y="2786059"/>
            <a:ext cx="2500329" cy="2643206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4" name="عنصر نائب للمحتوى 3" descr="p2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7121" cy="6858000"/>
          </a:xfrm>
        </p:spPr>
      </p:pic>
      <p:sp>
        <p:nvSpPr>
          <p:cNvPr id="5" name="مستطيل مستدير الزوايا 4"/>
          <p:cNvSpPr/>
          <p:nvPr/>
        </p:nvSpPr>
        <p:spPr>
          <a:xfrm>
            <a:off x="642910" y="642918"/>
            <a:ext cx="5929354" cy="142876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dirty="0" smtClean="0">
                <a:solidFill>
                  <a:schemeClr val="accent2">
                    <a:lumMod val="75000"/>
                  </a:schemeClr>
                </a:solidFill>
                <a:latin typeface="Estrangelo Edessa" pitchFamily="66" charset="0"/>
                <a:cs typeface="PT Bold Heading" pitchFamily="2" charset="-78"/>
              </a:rPr>
              <a:t>مراحل إعداد ماء الورد الطائفي </a:t>
            </a:r>
            <a:endParaRPr lang="ar-SA" sz="4000" dirty="0">
              <a:solidFill>
                <a:schemeClr val="accent2">
                  <a:lumMod val="75000"/>
                </a:schemeClr>
              </a:solidFill>
              <a:latin typeface="Estrangelo Edessa" pitchFamily="66" charset="0"/>
              <a:cs typeface="PT Bold Heading" pitchFamily="2" charset="-78"/>
            </a:endParaRP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642910" y="2571744"/>
            <a:ext cx="6072230" cy="371477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099" name="Picture 3" descr="C:\Users\Bader Computer\Pictures\131258228266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2643182"/>
            <a:ext cx="5929354" cy="371477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p1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4865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مستطيل مستدير الزوايا 4"/>
          <p:cNvSpPr/>
          <p:nvPr/>
        </p:nvSpPr>
        <p:spPr>
          <a:xfrm>
            <a:off x="500034" y="500042"/>
            <a:ext cx="5214974" cy="142876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20482" name="Picture 2" descr="C:\Users\Bader Computer\Pictures\131258487222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2786048" y="-1928849"/>
            <a:ext cx="1643075" cy="6357983"/>
          </a:xfrm>
          <a:prstGeom prst="rect">
            <a:avLst/>
          </a:prstGeom>
          <a:noFill/>
        </p:spPr>
      </p:pic>
      <p:sp>
        <p:nvSpPr>
          <p:cNvPr id="7" name="مستطيل 6"/>
          <p:cNvSpPr/>
          <p:nvPr/>
        </p:nvSpPr>
        <p:spPr>
          <a:xfrm>
            <a:off x="500034" y="2500306"/>
            <a:ext cx="6215106" cy="35004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20483" name="Picture 3" descr="C:\Users\Bader Computer\Pictures\131258360232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2643182"/>
            <a:ext cx="3624273" cy="2214578"/>
          </a:xfrm>
          <a:prstGeom prst="rect">
            <a:avLst/>
          </a:prstGeom>
          <a:noFill/>
        </p:spPr>
      </p:pic>
      <p:pic>
        <p:nvPicPr>
          <p:cNvPr id="20484" name="Picture 4" descr="C:\Users\Bader Computer\Pictures\1312582283529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3695027"/>
            <a:ext cx="3071834" cy="229619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5122" name="Picture 2" descr="C:\Users\Bader Computer\Pictures\p1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مستطيل مستدير الزوايا 4"/>
          <p:cNvSpPr/>
          <p:nvPr/>
        </p:nvSpPr>
        <p:spPr>
          <a:xfrm>
            <a:off x="500034" y="428604"/>
            <a:ext cx="6215106" cy="171451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>
                <a:solidFill>
                  <a:schemeClr val="accent2">
                    <a:lumMod val="75000"/>
                  </a:schemeClr>
                </a:solidFill>
                <a:cs typeface="PT Simple Bold Ruled" pitchFamily="2" charset="-78"/>
              </a:rPr>
              <a:t>1- مرحلة قطف الورد وجمعه </a:t>
            </a:r>
            <a:endParaRPr lang="ar-SA" sz="3200" dirty="0">
              <a:solidFill>
                <a:schemeClr val="accent2">
                  <a:lumMod val="75000"/>
                </a:schemeClr>
              </a:solidFill>
              <a:cs typeface="PT Simple Bold Ruled" pitchFamily="2" charset="-78"/>
            </a:endParaRP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500034" y="2500306"/>
            <a:ext cx="6143668" cy="385765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5123" name="Picture 3" descr="C:\Users\Bader Computer\Pictures\131258487214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2643182"/>
            <a:ext cx="3619506" cy="1857388"/>
          </a:xfrm>
          <a:prstGeom prst="rect">
            <a:avLst/>
          </a:prstGeom>
          <a:noFill/>
        </p:spPr>
      </p:pic>
      <p:pic>
        <p:nvPicPr>
          <p:cNvPr id="5124" name="Picture 4" descr="C:\Users\Bader Computer\Pictures\1312583605421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4357694"/>
            <a:ext cx="3286148" cy="207443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6146" name="Picture 2" descr="C:\Users\Bader Computer\Pictures\p6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مستطيل مستدير الزوايا 4"/>
          <p:cNvSpPr/>
          <p:nvPr/>
        </p:nvSpPr>
        <p:spPr>
          <a:xfrm>
            <a:off x="571472" y="1142984"/>
            <a:ext cx="1643074" cy="492922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600" dirty="0" smtClean="0">
                <a:solidFill>
                  <a:schemeClr val="accent2">
                    <a:lumMod val="75000"/>
                  </a:schemeClr>
                </a:solidFill>
                <a:cs typeface="PT Simple Bold Ruled" pitchFamily="2" charset="-78"/>
              </a:rPr>
              <a:t>2- مرحلة التقطير في المصنع </a:t>
            </a:r>
            <a:endParaRPr lang="ar-SA" sz="3600" dirty="0">
              <a:solidFill>
                <a:schemeClr val="accent2">
                  <a:lumMod val="75000"/>
                </a:schemeClr>
              </a:solidFill>
              <a:cs typeface="PT Simple Bold Ruled" pitchFamily="2" charset="-78"/>
            </a:endParaRP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2428860" y="1071546"/>
            <a:ext cx="4214842" cy="500066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6148" name="Picture 4" descr="http://im8.gulfup.com/2011-08-06/1312583604278.pn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1214422"/>
            <a:ext cx="2743200" cy="2500330"/>
          </a:xfrm>
          <a:prstGeom prst="rect">
            <a:avLst/>
          </a:prstGeom>
          <a:noFill/>
        </p:spPr>
      </p:pic>
      <p:pic>
        <p:nvPicPr>
          <p:cNvPr id="6150" name="Picture 6" descr="http://im8.gulfup.com/2011-08-06/1312583604997.png">
            <a:hlinkClick r:id="rId3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0430" y="3500438"/>
            <a:ext cx="2995615" cy="268604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p5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مستطيل مستدير الزوايا 4"/>
          <p:cNvSpPr/>
          <p:nvPr/>
        </p:nvSpPr>
        <p:spPr>
          <a:xfrm>
            <a:off x="500034" y="1071546"/>
            <a:ext cx="1714512" cy="500066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>
                <a:solidFill>
                  <a:schemeClr val="accent2">
                    <a:lumMod val="75000"/>
                  </a:schemeClr>
                </a:solidFill>
                <a:cs typeface="PT Simple Bold Ruled" pitchFamily="2" charset="-78"/>
              </a:rPr>
              <a:t>3- الإخراج النهائي لدهن الورد وماء الورد</a:t>
            </a:r>
            <a:endParaRPr lang="ar-SA" sz="3200" dirty="0">
              <a:solidFill>
                <a:schemeClr val="accent2">
                  <a:lumMod val="75000"/>
                </a:schemeClr>
              </a:solidFill>
              <a:cs typeface="PT Simple Bold Ruled" pitchFamily="2" charset="-78"/>
            </a:endParaRP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2357422" y="571480"/>
            <a:ext cx="4572032" cy="550072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7410" name="Picture 2" descr="http://im8.gulfup.com/2011-08-06/1312583604226.pn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298" y="714356"/>
            <a:ext cx="3810000" cy="2857500"/>
          </a:xfrm>
          <a:prstGeom prst="rect">
            <a:avLst/>
          </a:prstGeom>
          <a:noFill/>
        </p:spPr>
      </p:pic>
      <p:pic>
        <p:nvPicPr>
          <p:cNvPr id="17412" name="Picture 4" descr="http://im8.gulfup.com/2011-08-06/1312585315671.png">
            <a:hlinkClick r:id="rId3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43174" y="3357562"/>
            <a:ext cx="3571900" cy="271464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p7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14290"/>
            <a:ext cx="9144000" cy="6269063"/>
          </a:xfrm>
        </p:spPr>
      </p:pic>
      <p:sp>
        <p:nvSpPr>
          <p:cNvPr id="5" name="مستطيل مستدير الزوايا 4"/>
          <p:cNvSpPr/>
          <p:nvPr/>
        </p:nvSpPr>
        <p:spPr>
          <a:xfrm>
            <a:off x="2285984" y="785794"/>
            <a:ext cx="4643470" cy="492922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dirty="0" smtClean="0">
                <a:solidFill>
                  <a:schemeClr val="accent2">
                    <a:lumMod val="75000"/>
                  </a:schemeClr>
                </a:solidFill>
                <a:cs typeface="PT Simple Bold Ruled" pitchFamily="2" charset="-78"/>
              </a:rPr>
              <a:t>إعداد : بلغتي نسمو </a:t>
            </a:r>
            <a:endParaRPr lang="ar-SA" sz="4000" dirty="0">
              <a:solidFill>
                <a:schemeClr val="accent2">
                  <a:lumMod val="75000"/>
                </a:schemeClr>
              </a:solidFill>
              <a:cs typeface="PT Simple Bold Rule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1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157</TotalTime>
  <Words>28</Words>
  <Application>Microsoft Office PowerPoint</Application>
  <PresentationFormat>عرض على الشاشة (3:4)‏</PresentationFormat>
  <Paragraphs>6</Paragraphs>
  <Slides>8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8</vt:i4>
      </vt:variant>
    </vt:vector>
  </HeadingPairs>
  <TitlesOfParts>
    <vt:vector size="9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Bader Computer</dc:creator>
  <cp:lastModifiedBy>Bader Computer</cp:lastModifiedBy>
  <cp:revision>2</cp:revision>
  <dcterms:created xsi:type="dcterms:W3CDTF">2012-03-19T12:18:04Z</dcterms:created>
  <dcterms:modified xsi:type="dcterms:W3CDTF">2012-03-19T14:56:04Z</dcterms:modified>
</cp:coreProperties>
</file>