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photoAlbum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100" d="100"/>
          <a:sy n="100" d="100"/>
        </p:scale>
        <p:origin x="30" y="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1B49F-AF21-4F4B-8F24-492A00DEFB5D}" type="datetimeFigureOut">
              <a:rPr lang="ar-SA" smtClean="0"/>
              <a:pPr/>
              <a:t>15/12/1432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1231-0295-43FF-9D58-9BE5878FC2A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1B49F-AF21-4F4B-8F24-492A00DEFB5D}" type="datetimeFigureOut">
              <a:rPr lang="ar-SA" smtClean="0"/>
              <a:pPr/>
              <a:t>15/12/1432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1231-0295-43FF-9D58-9BE5878FC2A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1B49F-AF21-4F4B-8F24-492A00DEFB5D}" type="datetimeFigureOut">
              <a:rPr lang="ar-SA" smtClean="0"/>
              <a:pPr/>
              <a:t>15/12/1432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1231-0295-43FF-9D58-9BE5878FC2A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1B49F-AF21-4F4B-8F24-492A00DEFB5D}" type="datetimeFigureOut">
              <a:rPr lang="ar-SA" smtClean="0"/>
              <a:pPr/>
              <a:t>15/12/1432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1231-0295-43FF-9D58-9BE5878FC2A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1B49F-AF21-4F4B-8F24-492A00DEFB5D}" type="datetimeFigureOut">
              <a:rPr lang="ar-SA" smtClean="0"/>
              <a:pPr/>
              <a:t>15/12/1432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1231-0295-43FF-9D58-9BE5878FC2A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1B49F-AF21-4F4B-8F24-492A00DEFB5D}" type="datetimeFigureOut">
              <a:rPr lang="ar-SA" smtClean="0"/>
              <a:pPr/>
              <a:t>15/12/1432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1231-0295-43FF-9D58-9BE5878FC2A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1B49F-AF21-4F4B-8F24-492A00DEFB5D}" type="datetimeFigureOut">
              <a:rPr lang="ar-SA" smtClean="0"/>
              <a:pPr/>
              <a:t>15/12/1432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1231-0295-43FF-9D58-9BE5878FC2A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1B49F-AF21-4F4B-8F24-492A00DEFB5D}" type="datetimeFigureOut">
              <a:rPr lang="ar-SA" smtClean="0"/>
              <a:pPr/>
              <a:t>15/12/1432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1231-0295-43FF-9D58-9BE5878FC2A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1B49F-AF21-4F4B-8F24-492A00DEFB5D}" type="datetimeFigureOut">
              <a:rPr lang="ar-SA" smtClean="0"/>
              <a:pPr/>
              <a:t>15/12/1432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1231-0295-43FF-9D58-9BE5878FC2A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1B49F-AF21-4F4B-8F24-492A00DEFB5D}" type="datetimeFigureOut">
              <a:rPr lang="ar-SA" smtClean="0"/>
              <a:pPr/>
              <a:t>15/12/1432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1231-0295-43FF-9D58-9BE5878FC2A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1B49F-AF21-4F4B-8F24-492A00DEFB5D}" type="datetimeFigureOut">
              <a:rPr lang="ar-SA" smtClean="0"/>
              <a:pPr/>
              <a:t>15/12/1432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1231-0295-43FF-9D58-9BE5878FC2A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F1B49F-AF21-4F4B-8F24-492A00DEFB5D}" type="datetimeFigureOut">
              <a:rPr lang="ar-SA" smtClean="0"/>
              <a:pPr/>
              <a:t>15/12/1432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81231-0295-43FF-9D58-9BE5878FC2A0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 descr="محتوى كتاب الطالب_1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775" y="0"/>
            <a:ext cx="838645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محتوى كتاب الطالب_1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9421" y="0"/>
            <a:ext cx="8385158" cy="6858000"/>
          </a:xfrm>
          <a:prstGeom prst="rect">
            <a:avLst/>
          </a:prstGeom>
        </p:spPr>
      </p:pic>
      <p:pic>
        <p:nvPicPr>
          <p:cNvPr id="6" name="صورة 5" descr="Snap_2011.11.11_21h31m14s_0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3212976"/>
            <a:ext cx="888190" cy="372087"/>
          </a:xfrm>
          <a:prstGeom prst="rect">
            <a:avLst/>
          </a:prstGeom>
        </p:spPr>
      </p:pic>
      <p:pic>
        <p:nvPicPr>
          <p:cNvPr id="7" name="صورة 6" descr="Snap_2011.11.11_21h31m57s_00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7744" y="3202689"/>
            <a:ext cx="792088" cy="396329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2339752" y="1700808"/>
            <a:ext cx="720080" cy="2160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ستطيل 9"/>
          <p:cNvSpPr/>
          <p:nvPr/>
        </p:nvSpPr>
        <p:spPr>
          <a:xfrm>
            <a:off x="2051720" y="2204864"/>
            <a:ext cx="504056" cy="2160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10"/>
          <p:cNvSpPr/>
          <p:nvPr/>
        </p:nvSpPr>
        <p:spPr>
          <a:xfrm>
            <a:off x="1835696" y="2665487"/>
            <a:ext cx="1440160" cy="2160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مستطيل 11"/>
          <p:cNvSpPr/>
          <p:nvPr/>
        </p:nvSpPr>
        <p:spPr>
          <a:xfrm>
            <a:off x="2771800" y="2204864"/>
            <a:ext cx="504056" cy="2160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3" name="صورة 12" descr="Snap_2011.11.11_21h42m21s_00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52120" y="5085184"/>
            <a:ext cx="376290" cy="38105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محتوى كتاب الطالب_1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9421" y="0"/>
            <a:ext cx="8385158" cy="6858000"/>
          </a:xfrm>
          <a:prstGeom prst="rect">
            <a:avLst/>
          </a:prstGeom>
        </p:spPr>
      </p:pic>
      <p:pic>
        <p:nvPicPr>
          <p:cNvPr id="3" name="صورة 2" descr="Snap_2011.11.11_21h47m27s_004.png"/>
          <p:cNvPicPr>
            <a:picLocks noChangeAspect="1"/>
          </p:cNvPicPr>
          <p:nvPr/>
        </p:nvPicPr>
        <p:blipFill>
          <a:blip r:embed="rId3" cstate="print"/>
          <a:srcRect l="76801" t="41950" r="14821" b="41145"/>
          <a:stretch>
            <a:fillRect/>
          </a:stretch>
        </p:blipFill>
        <p:spPr>
          <a:xfrm>
            <a:off x="6588224" y="3573016"/>
            <a:ext cx="432048" cy="288032"/>
          </a:xfrm>
          <a:prstGeom prst="rect">
            <a:avLst/>
          </a:prstGeom>
        </p:spPr>
      </p:pic>
      <p:pic>
        <p:nvPicPr>
          <p:cNvPr id="12" name="صورة 11" descr="Snap_2011.11.11_21h42m21s_00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87824" y="5517232"/>
            <a:ext cx="432048" cy="474074"/>
          </a:xfrm>
          <a:prstGeom prst="rect">
            <a:avLst/>
          </a:prstGeom>
        </p:spPr>
      </p:pic>
      <p:pic>
        <p:nvPicPr>
          <p:cNvPr id="15" name="صورة 14" descr="Snap_2011.11.11_21h47m27s_004.png"/>
          <p:cNvPicPr>
            <a:picLocks noChangeAspect="1"/>
          </p:cNvPicPr>
          <p:nvPr/>
        </p:nvPicPr>
        <p:blipFill>
          <a:blip r:embed="rId3" cstate="print"/>
          <a:srcRect l="51666" r="37163" b="74955"/>
          <a:stretch>
            <a:fillRect/>
          </a:stretch>
        </p:blipFill>
        <p:spPr>
          <a:xfrm>
            <a:off x="5292080" y="2858269"/>
            <a:ext cx="576064" cy="426715"/>
          </a:xfrm>
          <a:prstGeom prst="rect">
            <a:avLst/>
          </a:prstGeom>
        </p:spPr>
      </p:pic>
      <p:pic>
        <p:nvPicPr>
          <p:cNvPr id="16" name="صورة 15" descr="Snap_2011.11.11_21h47m27s_004.png"/>
          <p:cNvPicPr>
            <a:picLocks noChangeAspect="1"/>
          </p:cNvPicPr>
          <p:nvPr/>
        </p:nvPicPr>
        <p:blipFill>
          <a:blip r:embed="rId3" cstate="print"/>
          <a:srcRect l="51666" t="41950" r="37163" b="45371"/>
          <a:stretch>
            <a:fillRect/>
          </a:stretch>
        </p:blipFill>
        <p:spPr>
          <a:xfrm>
            <a:off x="5292080" y="3573016"/>
            <a:ext cx="576064" cy="216024"/>
          </a:xfrm>
          <a:prstGeom prst="rect">
            <a:avLst/>
          </a:prstGeom>
        </p:spPr>
      </p:pic>
      <p:pic>
        <p:nvPicPr>
          <p:cNvPr id="17" name="صورة 16" descr="Snap_2011.11.11_21h47m27s_004.png"/>
          <p:cNvPicPr>
            <a:picLocks noChangeAspect="1"/>
          </p:cNvPicPr>
          <p:nvPr/>
        </p:nvPicPr>
        <p:blipFill>
          <a:blip r:embed="rId3" cstate="print"/>
          <a:srcRect l="51666" t="71534" r="38559" b="11561"/>
          <a:stretch>
            <a:fillRect/>
          </a:stretch>
        </p:blipFill>
        <p:spPr>
          <a:xfrm>
            <a:off x="5292080" y="4077072"/>
            <a:ext cx="504056" cy="288032"/>
          </a:xfrm>
          <a:prstGeom prst="rect">
            <a:avLst/>
          </a:prstGeom>
        </p:spPr>
      </p:pic>
      <p:pic>
        <p:nvPicPr>
          <p:cNvPr id="18" name="صورة 17" descr="Snap_2011.11.11_21h47m27s_004.png"/>
          <p:cNvPicPr>
            <a:picLocks noChangeAspect="1"/>
          </p:cNvPicPr>
          <p:nvPr/>
        </p:nvPicPr>
        <p:blipFill>
          <a:blip r:embed="rId3" cstate="print"/>
          <a:srcRect l="30720" t="71534" r="62298" b="11561"/>
          <a:stretch>
            <a:fillRect/>
          </a:stretch>
        </p:blipFill>
        <p:spPr>
          <a:xfrm>
            <a:off x="4211960" y="4077072"/>
            <a:ext cx="360040" cy="288032"/>
          </a:xfrm>
          <a:prstGeom prst="rect">
            <a:avLst/>
          </a:prstGeom>
        </p:spPr>
      </p:pic>
      <p:pic>
        <p:nvPicPr>
          <p:cNvPr id="19" name="صورة 18" descr="Snap_2011.11.11_21h47m27s_004.png"/>
          <p:cNvPicPr>
            <a:picLocks noChangeAspect="1"/>
          </p:cNvPicPr>
          <p:nvPr/>
        </p:nvPicPr>
        <p:blipFill>
          <a:blip r:embed="rId3" cstate="print"/>
          <a:srcRect r="83243" b="74955"/>
          <a:stretch>
            <a:fillRect/>
          </a:stretch>
        </p:blipFill>
        <p:spPr>
          <a:xfrm>
            <a:off x="2627784" y="2858269"/>
            <a:ext cx="864096" cy="426715"/>
          </a:xfrm>
          <a:prstGeom prst="rect">
            <a:avLst/>
          </a:prstGeom>
        </p:spPr>
      </p:pic>
      <p:pic>
        <p:nvPicPr>
          <p:cNvPr id="20" name="صورة 19" descr="Snap_2011.11.11_21h47m27s_004.png"/>
          <p:cNvPicPr>
            <a:picLocks noChangeAspect="1"/>
          </p:cNvPicPr>
          <p:nvPr/>
        </p:nvPicPr>
        <p:blipFill>
          <a:blip r:embed="rId3" cstate="print"/>
          <a:srcRect l="4189" t="37724" r="84640" b="41145"/>
          <a:stretch>
            <a:fillRect/>
          </a:stretch>
        </p:blipFill>
        <p:spPr>
          <a:xfrm>
            <a:off x="2843808" y="3501008"/>
            <a:ext cx="576064" cy="360040"/>
          </a:xfrm>
          <a:prstGeom prst="rect">
            <a:avLst/>
          </a:prstGeom>
        </p:spPr>
      </p:pic>
      <p:pic>
        <p:nvPicPr>
          <p:cNvPr id="21" name="صورة 20" descr="Snap_2011.11.11_21h47m27s_004.png"/>
          <p:cNvPicPr>
            <a:picLocks noChangeAspect="1"/>
          </p:cNvPicPr>
          <p:nvPr/>
        </p:nvPicPr>
        <p:blipFill>
          <a:blip r:embed="rId3" cstate="print"/>
          <a:srcRect l="5586" t="71534" r="86036" b="11561"/>
          <a:stretch>
            <a:fillRect/>
          </a:stretch>
        </p:blipFill>
        <p:spPr>
          <a:xfrm>
            <a:off x="2915816" y="4077072"/>
            <a:ext cx="432048" cy="288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محتوى كتاب الطالب_1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9421" y="0"/>
            <a:ext cx="8385158" cy="6858000"/>
          </a:xfrm>
          <a:prstGeom prst="rect">
            <a:avLst/>
          </a:prstGeom>
        </p:spPr>
      </p:pic>
      <p:pic>
        <p:nvPicPr>
          <p:cNvPr id="3" name="صورة 2" descr="Snap_2011.11.11_22h04m04s_006.png"/>
          <p:cNvPicPr>
            <a:picLocks noChangeAspect="1"/>
          </p:cNvPicPr>
          <p:nvPr/>
        </p:nvPicPr>
        <p:blipFill>
          <a:blip r:embed="rId3" cstate="print"/>
          <a:srcRect l="90141"/>
          <a:stretch>
            <a:fillRect/>
          </a:stretch>
        </p:blipFill>
        <p:spPr>
          <a:xfrm>
            <a:off x="1835696" y="2132856"/>
            <a:ext cx="504056" cy="400106"/>
          </a:xfrm>
          <a:prstGeom prst="rect">
            <a:avLst/>
          </a:prstGeom>
        </p:spPr>
      </p:pic>
      <p:pic>
        <p:nvPicPr>
          <p:cNvPr id="4" name="صورة 3" descr="Snap_2011.11.11_22h03m30s_005.png"/>
          <p:cNvPicPr>
            <a:picLocks noChangeAspect="1"/>
          </p:cNvPicPr>
          <p:nvPr/>
        </p:nvPicPr>
        <p:blipFill>
          <a:blip r:embed="rId4" cstate="print"/>
          <a:srcRect l="52304" t="-6420"/>
          <a:stretch>
            <a:fillRect/>
          </a:stretch>
        </p:blipFill>
        <p:spPr>
          <a:xfrm>
            <a:off x="1331640" y="1484784"/>
            <a:ext cx="2035548" cy="385243"/>
          </a:xfrm>
          <a:prstGeom prst="rect">
            <a:avLst/>
          </a:prstGeom>
        </p:spPr>
      </p:pic>
      <p:pic>
        <p:nvPicPr>
          <p:cNvPr id="7" name="صورة 6" descr="Snap_2011.11.11_22h04m04s_006.png"/>
          <p:cNvPicPr>
            <a:picLocks noChangeAspect="1"/>
          </p:cNvPicPr>
          <p:nvPr/>
        </p:nvPicPr>
        <p:blipFill>
          <a:blip r:embed="rId3" cstate="print"/>
          <a:srcRect l="41123" t="-3992" r="47463" b="32003"/>
          <a:stretch>
            <a:fillRect/>
          </a:stretch>
        </p:blipFill>
        <p:spPr>
          <a:xfrm>
            <a:off x="1763688" y="2708920"/>
            <a:ext cx="648072" cy="288032"/>
          </a:xfrm>
          <a:prstGeom prst="rect">
            <a:avLst/>
          </a:prstGeom>
        </p:spPr>
      </p:pic>
      <p:pic>
        <p:nvPicPr>
          <p:cNvPr id="8" name="صورة 7" descr="Snap_2011.11.11_22h04m04s_006.png"/>
          <p:cNvPicPr>
            <a:picLocks noChangeAspect="1"/>
          </p:cNvPicPr>
          <p:nvPr/>
        </p:nvPicPr>
        <p:blipFill>
          <a:blip r:embed="rId3" cstate="print"/>
          <a:srcRect r="58655"/>
          <a:stretch>
            <a:fillRect/>
          </a:stretch>
        </p:blipFill>
        <p:spPr>
          <a:xfrm>
            <a:off x="1403648" y="3068960"/>
            <a:ext cx="2334791" cy="400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0</Words>
  <Application>Microsoft Office PowerPoint</Application>
  <PresentationFormat>عرض على الشاشة (3:4)‏</PresentationFormat>
  <Paragraphs>0</Paragraphs>
  <Slides>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4</vt:i4>
      </vt:variant>
    </vt:vector>
  </HeadingPairs>
  <TitlesOfParts>
    <vt:vector size="5" baseType="lpstr">
      <vt:lpstr>سمة Office</vt:lpstr>
      <vt:lpstr>الشريحة 1</vt:lpstr>
      <vt:lpstr>الشريحة 2</vt:lpstr>
      <vt:lpstr>الشريحة 3</vt:lpstr>
      <vt:lpstr>الشريحة 4</vt:lpstr>
    </vt:vector>
  </TitlesOfParts>
  <Company>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PC</dc:creator>
  <cp:lastModifiedBy>PC</cp:lastModifiedBy>
  <cp:revision>8</cp:revision>
  <dcterms:created xsi:type="dcterms:W3CDTF">2011-11-11T18:14:03Z</dcterms:created>
  <dcterms:modified xsi:type="dcterms:W3CDTF">2011-11-11T19:30:07Z</dcterms:modified>
</cp:coreProperties>
</file>