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76304C8-7E85-402C-B32E-39DAC898B99D}" type="datetimeFigureOut">
              <a:rPr lang="ar-SA" smtClean="0"/>
              <a:t>15/12/32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8482A7A-B9E1-4EB6-8D7F-6B61506035E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82A7A-B9E1-4EB6-8D7F-6B61506035EB}" type="slidenum">
              <a:rPr lang="ar-SA" smtClean="0"/>
              <a:t>6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47EC5-ABC2-49F3-ADBB-F60F52193699}" type="datetimeFigureOut">
              <a:rPr lang="ar-SA" smtClean="0"/>
              <a:pPr/>
              <a:t>15/12/32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A360A-DDB8-445C-89A6-9B34A40ED00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50112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285720" y="5500702"/>
            <a:ext cx="642942" cy="4206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u="sng" baseline="-25000" dirty="0" smtClean="0"/>
              <a:t>132</a:t>
            </a:r>
            <a:endParaRPr lang="ar-SA" sz="3200" b="1" u="sng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428604"/>
            <a:ext cx="8858280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571472" y="6072206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/>
              <a:t>136</a:t>
            </a:r>
            <a:endParaRPr lang="ar-SA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286124"/>
            <a:ext cx="348138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3" y="4286256"/>
            <a:ext cx="3571901" cy="80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4" y="357166"/>
            <a:ext cx="842013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ضرب 3"/>
          <p:cNvSpPr/>
          <p:nvPr/>
        </p:nvSpPr>
        <p:spPr>
          <a:xfrm>
            <a:off x="8143900" y="4643446"/>
            <a:ext cx="214314" cy="28575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571472" y="6000768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137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785794"/>
            <a:ext cx="792961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شكرًا لكم</a:t>
            </a:r>
          </a:p>
          <a:p>
            <a:pPr algn="ctr"/>
            <a:endParaRPr lang="ar-SA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ar-S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كل عام وأنتم بخير</a:t>
            </a:r>
          </a:p>
          <a:p>
            <a:pPr algn="ctr"/>
            <a:r>
              <a:rPr lang="ar-S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بعد الزحمة</a:t>
            </a:r>
          </a:p>
          <a:p>
            <a:pPr algn="ctr"/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6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350046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3214686"/>
            <a:ext cx="3429024" cy="82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572008"/>
            <a:ext cx="252888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285720" y="6215082"/>
            <a:ext cx="10001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132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5" y="357166"/>
            <a:ext cx="671517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357158" y="5786454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/>
              <a:t>132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5352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143248"/>
            <a:ext cx="37147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785786" y="6000768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133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14290"/>
            <a:ext cx="892971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310515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5786454"/>
            <a:ext cx="314327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/>
          <p:nvPr/>
        </p:nvSpPr>
        <p:spPr>
          <a:xfrm>
            <a:off x="2357422" y="6488668"/>
            <a:ext cx="5715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133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85728"/>
            <a:ext cx="91440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943676">
            <a:off x="-21689" y="2171206"/>
            <a:ext cx="2373316" cy="10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702496">
            <a:off x="223933" y="2856969"/>
            <a:ext cx="24574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4173">
            <a:off x="6140" y="4789747"/>
            <a:ext cx="2684411" cy="113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/>
          <p:nvPr/>
        </p:nvSpPr>
        <p:spPr>
          <a:xfrm>
            <a:off x="714348" y="6286520"/>
            <a:ext cx="5715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134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0115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3857620" y="4929198"/>
            <a:ext cx="128588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 flipV="1">
            <a:off x="3714744" y="5143512"/>
            <a:ext cx="107157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857224" y="6488668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134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3"/>
            <a:ext cx="9143999" cy="551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714348" y="6000768"/>
            <a:ext cx="7858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/>
              <a:t>136</a:t>
            </a:r>
            <a:endParaRPr lang="ar-SA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442912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500306"/>
            <a:ext cx="24955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214686"/>
            <a:ext cx="257176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143380"/>
            <a:ext cx="3676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5072074"/>
            <a:ext cx="38004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20</Words>
  <Application>Microsoft Office PowerPoint</Application>
  <PresentationFormat>عرض على الشاشة (3:4)‏</PresentationFormat>
  <Paragraphs>16</Paragraphs>
  <Slides>12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Company>3A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Customer</dc:creator>
  <cp:lastModifiedBy>Customer</cp:lastModifiedBy>
  <cp:revision>18</cp:revision>
  <dcterms:created xsi:type="dcterms:W3CDTF">2011-11-11T15:54:23Z</dcterms:created>
  <dcterms:modified xsi:type="dcterms:W3CDTF">2011-11-11T17:59:53Z</dcterms:modified>
</cp:coreProperties>
</file>